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356565" y="607516"/>
            <a:ext cx="1949573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السابع   </a:t>
            </a: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عشر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362953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يقص مادة الإسفنج الخاصة بتثبيت الزهور وفق المقاسات المطلوبة، وحسب حجم القالب الذي ستوضع بداخله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باستخدام أدوات تنسيق الزهور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قص الأسفنج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1819657" y="2798519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أن يقوم الطلاب بعمل جماعي مع المعلم بقص الاسفنج حسب ( القالب / الفازة / الأستاند ) بمقاسات صحيحة ...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SUAAD KHALFAN AMER SAEED AL AMERI</cp:lastModifiedBy>
  <cp:revision>8</cp:revision>
  <dcterms:created xsi:type="dcterms:W3CDTF">2024-07-11T12:32:29Z</dcterms:created>
  <dcterms:modified xsi:type="dcterms:W3CDTF">2024-08-20T08:15:17Z</dcterms:modified>
</cp:coreProperties>
</file>